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4" r:id="rId6"/>
    <p:sldId id="263" r:id="rId7"/>
    <p:sldId id="262" r:id="rId8"/>
    <p:sldId id="265" r:id="rId9"/>
    <p:sldId id="267" r:id="rId10"/>
    <p:sldId id="269" r:id="rId11"/>
    <p:sldId id="266" r:id="rId12"/>
    <p:sldId id="27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DBFA2-C305-42AA-8F23-A65FEA181416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4F84C-C462-4F61-A0C4-362A69F1A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41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F84C-C462-4F61-A0C4-362A69F1A01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22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61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75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6D94-E6AE-41DC-AFB3-3D4E1EDC1238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6A7-BAC8-4BD5-BC9D-CBB7B17668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5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64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4952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6D94-E6AE-41DC-AFB3-3D4E1EDC1238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C6A7-BAC8-4BD5-BC9D-CBB7B17668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6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CONTRALORÍA SOCIAL 2024 S247</a:t>
            </a:r>
            <a:br>
              <a:rPr lang="es-MX" dirty="0"/>
            </a:br>
            <a:r>
              <a:rPr lang="es-MX" dirty="0"/>
              <a:t>Presentación Formatos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DIRECCIÓN GENERAL DE UNIVERSIDADES TECNOLÓGICAS Y POLITÉCNICAS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134FE0-6432-4D94-0BE6-64373AA1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896" y="5468666"/>
            <a:ext cx="5141243" cy="77742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5616B32-1773-68FA-FFC8-CF9774F7A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261" y="4151360"/>
            <a:ext cx="1745757" cy="9435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3" y="285158"/>
            <a:ext cx="2795866" cy="1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8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1C62E2-1FBF-AC10-EBF0-ED8DCEB927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54" t="22993" r="41913" b="8435"/>
          <a:stretch/>
        </p:blipFill>
        <p:spPr>
          <a:xfrm>
            <a:off x="5438716" y="1209747"/>
            <a:ext cx="6354147" cy="47026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8A2D71-4A60-6589-4A45-73EEC6F8A81F}"/>
              </a:ext>
            </a:extLst>
          </p:cNvPr>
          <p:cNvSpPr txBox="1"/>
          <p:nvPr/>
        </p:nvSpPr>
        <p:spPr>
          <a:xfrm>
            <a:off x="1249748" y="1575209"/>
            <a:ext cx="3676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ontserrat" panose="00000500000000000000" pitchFamily="2" charset="0"/>
              </a:rPr>
              <a:t>ANEXO 4: INFORME DEL COMITÉ DE CONTRALORÍA SOCIAL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El informe se personalizará con los datos de la institución y el comité, se imprimirá  y se entregará al comité quien lo contestará y una vez terminado lo entregará al Enlace para su captura en el SICS</a:t>
            </a:r>
          </a:p>
        </p:txBody>
      </p:sp>
    </p:spTree>
    <p:extLst>
      <p:ext uri="{BB962C8B-B14F-4D97-AF65-F5344CB8AC3E}">
        <p14:creationId xmlns:p14="http://schemas.microsoft.com/office/powerpoint/2010/main" val="147679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8A2D71-4A60-6589-4A45-73EEC6F8A81F}"/>
              </a:ext>
            </a:extLst>
          </p:cNvPr>
          <p:cNvSpPr txBox="1"/>
          <p:nvPr/>
        </p:nvSpPr>
        <p:spPr>
          <a:xfrm>
            <a:off x="1231641" y="2435289"/>
            <a:ext cx="3676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Montserrat" panose="00000500000000000000" pitchFamily="2" charset="0"/>
              </a:rPr>
              <a:t>El Enlace deberá tener una carpeta de evidencias en la sección de Trabajo del Comité: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Programa Institucional de Trabajo 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Acta de Constitución del Comité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Minuta de reunión de constitución del comité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Minuta de reunión para capacitación del comité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Minuta de reunión para seguimiento al programa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Minuta de reunión para llenado y entrega del informe 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Informe del comité en </a:t>
            </a:r>
            <a:r>
              <a:rPr lang="es-MX" sz="1000" dirty="0" err="1">
                <a:latin typeface="Montserrat" panose="00000500000000000000" pitchFamily="2" charset="0"/>
              </a:rPr>
              <a:t>pdf</a:t>
            </a:r>
            <a:r>
              <a:rPr lang="es-MX" sz="1000" dirty="0">
                <a:latin typeface="Montserrat" panose="00000500000000000000" pitchFamily="2" charset="0"/>
              </a:rPr>
              <a:t> 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Si existen más reuniones, las minutas correspondientes.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E0CD7D-2947-B9B1-7B6F-D01BEDDE3C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617" t="25010"/>
          <a:stretch/>
        </p:blipFill>
        <p:spPr>
          <a:xfrm>
            <a:off x="5572994" y="1959736"/>
            <a:ext cx="4001633" cy="26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4954" y="3015147"/>
            <a:ext cx="6958323" cy="1038760"/>
          </a:xfrm>
        </p:spPr>
        <p:txBody>
          <a:bodyPr>
            <a:normAutofit fontScale="40000" lnSpcReduction="20000"/>
          </a:bodyPr>
          <a:lstStyle/>
          <a:p>
            <a:r>
              <a:rPr lang="es-MX" dirty="0"/>
              <a:t>Dirección General de Universidades Tecnológicas y Politécnicas </a:t>
            </a:r>
          </a:p>
          <a:p>
            <a:r>
              <a:rPr lang="es-MX" dirty="0"/>
              <a:t>Dirección de Planeación, Evaluación e Informática</a:t>
            </a:r>
          </a:p>
          <a:p>
            <a:r>
              <a:rPr lang="es-MX" dirty="0"/>
              <a:t>Contraloría Social 2024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758B8F-3E6D-F961-DC7B-C6722CD2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3" y="5631778"/>
            <a:ext cx="5817484" cy="879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653DEE-CE84-6EE3-303C-DCD6C4908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184" y="4437946"/>
            <a:ext cx="1267246" cy="509267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0A0CE02-25A9-DDDD-552E-16EDAF8CE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58" y="4166256"/>
            <a:ext cx="1745757" cy="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C5323F-EBD7-5C54-C82C-384EC319DF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3643" r="24615" b="19006"/>
          <a:stretch/>
        </p:blipFill>
        <p:spPr>
          <a:xfrm>
            <a:off x="5799022" y="1193369"/>
            <a:ext cx="5644559" cy="49380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B0A410B-7D08-EB7B-CE41-9F43C66256D2}"/>
              </a:ext>
            </a:extLst>
          </p:cNvPr>
          <p:cNvSpPr txBox="1"/>
          <p:nvPr/>
        </p:nvSpPr>
        <p:spPr>
          <a:xfrm>
            <a:off x="561315" y="2379373"/>
            <a:ext cx="3902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Montserrat" panose="00000500000000000000" pitchFamily="2" charset="0"/>
              </a:rPr>
              <a:t>NOMBRE DEL COMITÉ: </a:t>
            </a:r>
            <a:r>
              <a:rPr lang="es-MX" sz="1000" dirty="0">
                <a:latin typeface="Montserrat" panose="00000500000000000000" pitchFamily="2" charset="0"/>
              </a:rPr>
              <a:t>UT, UP, UTYP seguido del resto del nombre de la universidad o sus siglas y año 2024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Ejemplo:  UTYP COYUCA DE BENÍTEZ2024 PRODEP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CLAVE DEL COMITÉ: </a:t>
            </a:r>
            <a:r>
              <a:rPr lang="es-MX" sz="1000" dirty="0">
                <a:latin typeface="Montserrat" panose="00000500000000000000" pitchFamily="2" charset="0"/>
              </a:rPr>
              <a:t>Se les proporcionará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DOMICILIO DONDE SE CONSTITUYE EL COMITÉ: </a:t>
            </a:r>
            <a:r>
              <a:rPr lang="es-MX" sz="1000" dirty="0">
                <a:latin typeface="Montserrat" panose="00000500000000000000" pitchFamily="2" charset="0"/>
              </a:rPr>
              <a:t>Datos de la ubicación de la Universidad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F7C8D9-77DB-A76B-861A-98CC4FAB1527}"/>
              </a:ext>
            </a:extLst>
          </p:cNvPr>
          <p:cNvSpPr txBox="1"/>
          <p:nvPr/>
        </p:nvSpPr>
        <p:spPr>
          <a:xfrm>
            <a:off x="724277" y="1348966"/>
            <a:ext cx="3494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Montserrat" panose="00000500000000000000" pitchFamily="2" charset="0"/>
              </a:rPr>
              <a:t>ACTA DE CONSTITUCIÓN DEL COMITÉ</a:t>
            </a:r>
          </a:p>
        </p:txBody>
      </p:sp>
    </p:spTree>
    <p:extLst>
      <p:ext uri="{BB962C8B-B14F-4D97-AF65-F5344CB8AC3E}">
        <p14:creationId xmlns:p14="http://schemas.microsoft.com/office/powerpoint/2010/main" val="4898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5DF54F-E49F-F393-D4F8-8C78FFEE37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2470" r="25234" b="2985"/>
          <a:stretch/>
        </p:blipFill>
        <p:spPr>
          <a:xfrm>
            <a:off x="6096000" y="1193369"/>
            <a:ext cx="5337739" cy="55789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E7282D-50B5-00C5-ED5B-29074BB01016}"/>
              </a:ext>
            </a:extLst>
          </p:cNvPr>
          <p:cNvSpPr txBox="1"/>
          <p:nvPr/>
        </p:nvSpPr>
        <p:spPr>
          <a:xfrm>
            <a:off x="771525" y="1333499"/>
            <a:ext cx="4762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ontserrat" panose="00000500000000000000" pitchFamily="2" charset="0"/>
              </a:rPr>
              <a:t>DATOS DEL BENEFICIO A VIGILAR:</a:t>
            </a: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NOMBRE DEL BENEFICIO: </a:t>
            </a:r>
            <a:r>
              <a:rPr lang="es-MX" sz="1000" dirty="0">
                <a:latin typeface="Montserrat" panose="00000500000000000000" pitchFamily="2" charset="0"/>
              </a:rPr>
              <a:t>PRODEP Universidad XXXX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TIPO DE BENEFICIO: </a:t>
            </a:r>
            <a:r>
              <a:rPr lang="es-MX" sz="1000" dirty="0">
                <a:latin typeface="Montserrat" panose="00000500000000000000" pitchFamily="2" charset="0"/>
              </a:rPr>
              <a:t>Apoyo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NÚMERO DE PERSONAS BENEFICIARIAS</a:t>
            </a:r>
            <a:r>
              <a:rPr lang="es-MX" sz="1000" dirty="0">
                <a:latin typeface="Montserrat" panose="00000500000000000000" pitchFamily="2" charset="0"/>
              </a:rPr>
              <a:t>: Matrícula septiembre-diciembre 2023, se les proporcionará, si existen diferencias mínimas pueden registrar la que tienen, de ser diferencias mayores a 20 alumnos contactar a la DGUTyP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COMENTARIOS:  </a:t>
            </a:r>
            <a:r>
              <a:rPr lang="es-MX" sz="1000" dirty="0">
                <a:latin typeface="Montserrat" panose="00000500000000000000" pitchFamily="2" charset="0"/>
              </a:rPr>
              <a:t>Pueden anotar cuantos profesores fueron beneficiarios y que tipo de equipo o material se adquirirá con el apoyo</a:t>
            </a:r>
          </a:p>
          <a:p>
            <a:pPr algn="just"/>
            <a:endParaRPr lang="es-MX" sz="1000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PRESUPUESTO ASIGNADO AL BENEFICIO: </a:t>
            </a:r>
            <a:r>
              <a:rPr lang="es-MX" sz="1000" dirty="0">
                <a:latin typeface="Montserrat" panose="00000500000000000000" pitchFamily="2" charset="0"/>
              </a:rPr>
              <a:t>El presupuesto a vigilar</a:t>
            </a: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FECHA DE EJECUCIÓN DEL BENEFICIO: </a:t>
            </a:r>
            <a:r>
              <a:rPr lang="es-MX" sz="1000" dirty="0">
                <a:latin typeface="Montserrat" panose="00000500000000000000" pitchFamily="2" charset="0"/>
              </a:rPr>
              <a:t>Fecha de la adquisición del equipo o material </a:t>
            </a: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  <a:p>
            <a:pPr algn="just"/>
            <a:r>
              <a:rPr lang="es-MX" sz="1000" b="1" dirty="0">
                <a:latin typeface="Montserrat" panose="00000500000000000000" pitchFamily="2" charset="0"/>
              </a:rPr>
              <a:t>INTEGRANTES DEL OMITÉ</a:t>
            </a: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Anotar los datos de cada uno de los integrantes del comité</a:t>
            </a:r>
          </a:p>
          <a:p>
            <a:pPr algn="just"/>
            <a:r>
              <a:rPr lang="es-MX" sz="1000" dirty="0">
                <a:latin typeface="Montserrat" panose="00000500000000000000" pitchFamily="2" charset="0"/>
              </a:rPr>
              <a:t>* Recordar que el Enlace NO forma parte del comité, su tarea es ayudar al comité solamente.</a:t>
            </a: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  <a:p>
            <a:pPr algn="just"/>
            <a:endParaRPr lang="es-MX" sz="1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1C9AE3-8508-7697-0C14-B779D6E8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6293" r="24615" b="24621"/>
          <a:stretch/>
        </p:blipFill>
        <p:spPr>
          <a:xfrm>
            <a:off x="5289212" y="1193369"/>
            <a:ext cx="6279161" cy="47379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EE82021-7209-E94C-D8FE-464AFAD15AB2}"/>
              </a:ext>
            </a:extLst>
          </p:cNvPr>
          <p:cNvSpPr txBox="1"/>
          <p:nvPr/>
        </p:nvSpPr>
        <p:spPr>
          <a:xfrm>
            <a:off x="462374" y="2725093"/>
            <a:ext cx="460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Montserrat" panose="00000500000000000000" pitchFamily="2" charset="0"/>
              </a:rPr>
              <a:t>Las Actividades del Comité ya vienen integradas en el Acta de constitución y son las que tendrán que hacer de conocimiento de sus integrantes</a:t>
            </a:r>
          </a:p>
        </p:txBody>
      </p:sp>
    </p:spTree>
    <p:extLst>
      <p:ext uri="{BB962C8B-B14F-4D97-AF65-F5344CB8AC3E}">
        <p14:creationId xmlns:p14="http://schemas.microsoft.com/office/powerpoint/2010/main" val="38559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593843-223C-B282-C11A-F3A6C28032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3873" r="25149" b="1"/>
          <a:stretch/>
        </p:blipFill>
        <p:spPr>
          <a:xfrm>
            <a:off x="6017148" y="1209747"/>
            <a:ext cx="5224092" cy="55420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886F1D-15DC-8FC7-720A-514E710B28FC}"/>
              </a:ext>
            </a:extLst>
          </p:cNvPr>
          <p:cNvSpPr txBox="1"/>
          <p:nvPr/>
        </p:nvSpPr>
        <p:spPr>
          <a:xfrm>
            <a:off x="578498" y="1418253"/>
            <a:ext cx="4887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Montserrat" panose="00000500000000000000" pitchFamily="2" charset="0"/>
              </a:rPr>
              <a:t>MECANISMOS E INSTRUMENTOS QUE UTILIZARÁ PARA EL EJERCICIO DE SUS ACTIVIDADES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En esta sección puede describir que utilizara el convenio de la ministración del apoyo, minutas de reunión, reuniones presenciales, mixtas o virtuales, inspección física etc., todo aquello que ayude al comité a revisar que se cumplió con el objeto del apoyo.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DOCUMENTACIÓN QUE ACREDITA LA CALIDAD DE BENEFICIARIO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Aquí se puede describir que comprobantes evidencian la calidad de beneficiario (credencial profesor, proyecto que se envió donde aparece el nombre del/los profesores/ras beneficiados/as etc.).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DATOS DE LA PERSONA SERVIDORA PÚBLICA QUE APOYA LA CONSTITUCIÓN DEL COMITÉ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Van los datos de ustedes como Enlaces de su Universidad.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EJERCICIO FISCAL: </a:t>
            </a:r>
            <a:r>
              <a:rPr lang="es-MX" sz="1000" dirty="0">
                <a:latin typeface="Montserrat" panose="00000500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5572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187AFC-F85E-D4B8-4111-7728C3822F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882" t="2637" r="25149"/>
          <a:stretch/>
        </p:blipFill>
        <p:spPr>
          <a:xfrm>
            <a:off x="5455832" y="1027985"/>
            <a:ext cx="5263472" cy="55972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C188F7-D440-0E21-1E4E-5EC837768A74}"/>
              </a:ext>
            </a:extLst>
          </p:cNvPr>
          <p:cNvSpPr txBox="1"/>
          <p:nvPr/>
        </p:nvSpPr>
        <p:spPr>
          <a:xfrm>
            <a:off x="778598" y="1475715"/>
            <a:ext cx="3883937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Montserrat" panose="00000500000000000000" pitchFamily="2" charset="0"/>
              </a:rPr>
              <a:t>ANEXO 2: ACTA DE SUSTITUCIÓN DE INTEGRANTE DEL COMITÉ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Se utiliza solo cuando un integrante del comité causa baja por los siguientes motivos: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</a:pPr>
            <a:r>
              <a:rPr lang="es-MX" sz="1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Muerte del integrante;</a:t>
            </a:r>
            <a:endParaRPr lang="es-MX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</a:pPr>
            <a:r>
              <a:rPr lang="es-MX" sz="1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Separación voluntaria, mediante escrito dirigido a las personas que integran el comité de contraloría social;</a:t>
            </a:r>
            <a:endParaRPr lang="es-MX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</a:pPr>
            <a:r>
              <a:rPr lang="es-MX" sz="1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Acuerdo del comité de contraloría social tomado por mayoría de votos, con base en razones justificadas, mismas que se asentarán en una minuta de reunión y se adjuntarán al Acta de Sustitución (Anexo 2);</a:t>
            </a:r>
            <a:endParaRPr lang="es-MX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</a:pPr>
            <a:r>
              <a:rPr lang="es-MX" sz="1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Acuerdo de la mayoría de las personas beneficiarias del programa federal de que se trate; </a:t>
            </a:r>
            <a:endParaRPr lang="es-MX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es-MX" sz="1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Pérdida del carácter de beneficiario.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s-MX" sz="10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Deberá levantar una minuta de reunión con el objetivo de hacer la sustitución del integrante y llenar este formato de Acta de sustitución.</a:t>
            </a:r>
            <a:endParaRPr lang="es-MX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96589D-0D42-56C2-AC77-DCFAA495A4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2470" r="24615"/>
          <a:stretch/>
        </p:blipFill>
        <p:spPr>
          <a:xfrm>
            <a:off x="6252538" y="1193369"/>
            <a:ext cx="4863573" cy="53818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168303-964F-7418-37FE-91A211022BF6}"/>
              </a:ext>
            </a:extLst>
          </p:cNvPr>
          <p:cNvSpPr txBox="1"/>
          <p:nvPr/>
        </p:nvSpPr>
        <p:spPr>
          <a:xfrm>
            <a:off x="742384" y="1466661"/>
            <a:ext cx="4833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Montserrat" panose="00000500000000000000" pitchFamily="2" charset="0"/>
              </a:rPr>
              <a:t>ANEXO 3: MINUTA DE REUNIÓN DEL COMITÉ DE CONTRALORÍA SOCIAL</a:t>
            </a:r>
          </a:p>
          <a:p>
            <a:endParaRPr lang="es-MX" sz="1000" b="1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Este formato se llenará cada vez que se reúna el Comité de Contraloría Social, que en nuestro caso será un mínimo de cuatro ocasiones: 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                     para constitución del comité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                     para tomar capacitación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                     para realizar la vigilancia del recurso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                     para llenar el informe final de CS</a:t>
            </a:r>
          </a:p>
          <a:p>
            <a:r>
              <a:rPr lang="es-MX" sz="1000" dirty="0">
                <a:latin typeface="Montserrat" panose="00000500000000000000" pitchFamily="2" charset="0"/>
              </a:rPr>
              <a:t>Estos pueden ser los </a:t>
            </a:r>
            <a:r>
              <a:rPr lang="es-MX" sz="1000" b="1" dirty="0">
                <a:latin typeface="Montserrat" panose="00000500000000000000" pitchFamily="2" charset="0"/>
              </a:rPr>
              <a:t>motivos de la reunión</a:t>
            </a:r>
            <a:r>
              <a:rPr lang="es-MX" sz="1000" dirty="0">
                <a:latin typeface="Montserrat" panose="00000500000000000000" pitchFamily="2" charset="0"/>
              </a:rPr>
              <a:t>.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En Temas tratados:</a:t>
            </a:r>
            <a:r>
              <a:rPr lang="es-MX" sz="1000" dirty="0">
                <a:latin typeface="Montserrat" panose="00000500000000000000" pitchFamily="2" charset="0"/>
              </a:rPr>
              <a:t> Descripción de lo que se realizó en la reunión de manera que estos temas se registrarán en el Sistema Informático de Contraloría Social (SICS)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En Acuerdos de la reunión:</a:t>
            </a:r>
            <a:r>
              <a:rPr lang="es-MX" sz="1000" dirty="0">
                <a:latin typeface="Montserrat" panose="00000500000000000000" pitchFamily="2" charset="0"/>
              </a:rPr>
              <a:t> El comité describirá a que convenios o arreglos llegaron en la reunión con respecto a los temas tratados, también serán registrados en el Sistema SICS</a:t>
            </a:r>
          </a:p>
        </p:txBody>
      </p:sp>
    </p:spTree>
    <p:extLst>
      <p:ext uri="{BB962C8B-B14F-4D97-AF65-F5344CB8AC3E}">
        <p14:creationId xmlns:p14="http://schemas.microsoft.com/office/powerpoint/2010/main" val="370604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9D3948-742F-0D3C-29FA-4C5974F353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2470" r="25149"/>
          <a:stretch/>
        </p:blipFill>
        <p:spPr>
          <a:xfrm>
            <a:off x="5720583" y="1032928"/>
            <a:ext cx="5416419" cy="55801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64F70D-8339-A531-6079-6E5A8131AB53}"/>
              </a:ext>
            </a:extLst>
          </p:cNvPr>
          <p:cNvSpPr txBox="1"/>
          <p:nvPr/>
        </p:nvSpPr>
        <p:spPr>
          <a:xfrm>
            <a:off x="766137" y="2305615"/>
            <a:ext cx="4291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Montserrat" panose="00000500000000000000" pitchFamily="2" charset="0"/>
              </a:rPr>
              <a:t>Si se recibiera alguna </a:t>
            </a:r>
            <a:r>
              <a:rPr lang="es-MX" sz="1000" b="1" dirty="0">
                <a:latin typeface="Montserrat" panose="00000500000000000000" pitchFamily="2" charset="0"/>
              </a:rPr>
              <a:t>queja o denuncia</a:t>
            </a:r>
            <a:r>
              <a:rPr lang="es-MX" sz="1000" dirty="0">
                <a:latin typeface="Montserrat" panose="00000500000000000000" pitchFamily="2" charset="0"/>
              </a:rPr>
              <a:t>, seleccionar a quien fue turnada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En nombre del comité y clave, así como comités participantes  se escribe el mismo </a:t>
            </a:r>
            <a:r>
              <a:rPr lang="es-MX" sz="1000" b="1" dirty="0">
                <a:latin typeface="Montserrat" panose="00000500000000000000" pitchFamily="2" charset="0"/>
              </a:rPr>
              <a:t>nombre </a:t>
            </a:r>
            <a:r>
              <a:rPr lang="es-MX" sz="1000" dirty="0">
                <a:latin typeface="Montserrat" panose="00000500000000000000" pitchFamily="2" charset="0"/>
              </a:rPr>
              <a:t>de nuestro </a:t>
            </a:r>
            <a:r>
              <a:rPr lang="es-MX" sz="1000" b="1" dirty="0">
                <a:latin typeface="Montserrat" panose="00000500000000000000" pitchFamily="2" charset="0"/>
              </a:rPr>
              <a:t>comité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En comentarios </a:t>
            </a:r>
            <a:r>
              <a:rPr lang="es-MX" sz="1000" dirty="0">
                <a:latin typeface="Montserrat" panose="00000500000000000000" pitchFamily="2" charset="0"/>
              </a:rPr>
              <a:t>se puede agregar precisiones que hayan surgido en la reunión.</a:t>
            </a:r>
          </a:p>
          <a:p>
            <a:endParaRPr lang="es-MX" sz="1000" dirty="0">
              <a:latin typeface="Montserrat" panose="00000500000000000000" pitchFamily="2" charset="0"/>
            </a:endParaRPr>
          </a:p>
          <a:p>
            <a:endParaRPr lang="es-MX" sz="1000" dirty="0">
              <a:latin typeface="Montserrat" panose="00000500000000000000" pitchFamily="2" charset="0"/>
            </a:endParaRPr>
          </a:p>
          <a:p>
            <a:r>
              <a:rPr lang="es-MX" sz="1000" dirty="0">
                <a:latin typeface="Montserrat" panose="00000500000000000000" pitchFamily="2" charset="0"/>
              </a:rPr>
              <a:t>En resumen, de participantes se anotará por hombres y mujeres según la figura de que se trate y así mismo se registrará en el sistema SICS</a:t>
            </a:r>
          </a:p>
        </p:txBody>
      </p:sp>
    </p:spTree>
    <p:extLst>
      <p:ext uri="{BB962C8B-B14F-4D97-AF65-F5344CB8AC3E}">
        <p14:creationId xmlns:p14="http://schemas.microsoft.com/office/powerpoint/2010/main" val="205060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A83332E-6C3D-081C-3781-DA2D7DCD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969" y="5389197"/>
            <a:ext cx="2601894" cy="74223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58856C9-C2C0-F36B-A7DB-1A9490C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93" y="249829"/>
            <a:ext cx="1745757" cy="94354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0313A4B6-5435-77B3-1247-A63EC1D6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" y="169410"/>
            <a:ext cx="2449434" cy="10239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A68C59-F31A-12DA-3AD7-E84B7DB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50" y="431591"/>
            <a:ext cx="1484050" cy="596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8A53AC-C16C-DB5D-FC79-16EBB7D418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883" t="2470" r="24615" b="991"/>
          <a:stretch/>
        </p:blipFill>
        <p:spPr>
          <a:xfrm>
            <a:off x="5633101" y="1209747"/>
            <a:ext cx="5421950" cy="57168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E8A498D-BD84-C73F-53B1-247A670C65A7}"/>
              </a:ext>
            </a:extLst>
          </p:cNvPr>
          <p:cNvSpPr txBox="1"/>
          <p:nvPr/>
        </p:nvSpPr>
        <p:spPr>
          <a:xfrm>
            <a:off x="1136949" y="2600832"/>
            <a:ext cx="396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Montserrat" panose="00000500000000000000" pitchFamily="2" charset="0"/>
              </a:rPr>
              <a:t>En la sección lista de participantes,  se desglosarán los datos de cada uno y firmarán según corresponda.</a:t>
            </a:r>
          </a:p>
        </p:txBody>
      </p:sp>
    </p:spTree>
    <p:extLst>
      <p:ext uri="{BB962C8B-B14F-4D97-AF65-F5344CB8AC3E}">
        <p14:creationId xmlns:p14="http://schemas.microsoft.com/office/powerpoint/2010/main" val="2105665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838</Words>
  <Application>Microsoft Office PowerPoint</Application>
  <PresentationFormat>Panorámica</PresentationFormat>
  <Paragraphs>95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Montserrat</vt:lpstr>
      <vt:lpstr>Montserrat SemiBold</vt:lpstr>
      <vt:lpstr>Tema de Office</vt:lpstr>
      <vt:lpstr>CONTRALORÍA SOCIAL 2024 S247 Presentación Formatos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Salomé Cedillo Villar</dc:creator>
  <cp:lastModifiedBy>Ma. Salomé Cedillo Villar</cp:lastModifiedBy>
  <cp:revision>5</cp:revision>
  <dcterms:created xsi:type="dcterms:W3CDTF">2024-09-05T19:58:13Z</dcterms:created>
  <dcterms:modified xsi:type="dcterms:W3CDTF">2024-10-25T17:32:02Z</dcterms:modified>
</cp:coreProperties>
</file>